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91" d="100"/>
          <a:sy n="91" d="100"/>
        </p:scale>
        <p:origin x="1458" y="-6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52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52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67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530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3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37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66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71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5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16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65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1786A-69FF-4967-A0DE-92D162AC256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73D3-9ECE-498C-B3DE-F47E5187C8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26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E3DA23A-DA1A-296B-B914-394AC31A1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42" y="1186326"/>
            <a:ext cx="6601808" cy="8675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68A0EEA-21CC-9D67-0ABD-2D304F31B018}"/>
              </a:ext>
            </a:extLst>
          </p:cNvPr>
          <p:cNvSpPr/>
          <p:nvPr/>
        </p:nvSpPr>
        <p:spPr>
          <a:xfrm>
            <a:off x="0" y="-1"/>
            <a:ext cx="6858000" cy="1047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3EBDE9C-CDC3-8A49-A1BF-E2FDC8BC3F54}"/>
              </a:ext>
            </a:extLst>
          </p:cNvPr>
          <p:cNvSpPr/>
          <p:nvPr/>
        </p:nvSpPr>
        <p:spPr>
          <a:xfrm>
            <a:off x="0" y="708917"/>
            <a:ext cx="6858000" cy="3388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395650-6F70-2949-D876-07B375BC1350}"/>
              </a:ext>
            </a:extLst>
          </p:cNvPr>
          <p:cNvSpPr txBox="1"/>
          <p:nvPr/>
        </p:nvSpPr>
        <p:spPr>
          <a:xfrm>
            <a:off x="219075" y="191245"/>
            <a:ext cx="6419850" cy="902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イオナイザ付除塵ボックス</a:t>
            </a:r>
            <a:endParaRPr kumimoji="1"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300"/>
              </a:lnSpc>
            </a:pPr>
            <a:r>
              <a:rPr kumimoji="1" lang="en-US" altLang="ja-JP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ZVB</a:t>
            </a:r>
            <a:r>
              <a:rPr lang="en-US" altLang="ja-JP" sz="1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Series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6426965-E5FE-4264-1651-88614E23309F}"/>
              </a:ext>
            </a:extLst>
          </p:cNvPr>
          <p:cNvGrpSpPr/>
          <p:nvPr/>
        </p:nvGrpSpPr>
        <p:grpSpPr>
          <a:xfrm>
            <a:off x="4870726" y="305475"/>
            <a:ext cx="1172140" cy="360000"/>
            <a:chOff x="4870726" y="305475"/>
            <a:chExt cx="1172140" cy="360000"/>
          </a:xfrm>
        </p:grpSpPr>
        <p:pic>
          <p:nvPicPr>
            <p:cNvPr id="1028" name="Picture 4" descr="New UKCA marking explained - IntelliHeat">
              <a:extLst>
                <a:ext uri="{FF2B5EF4-FFF2-40B4-BE49-F238E27FC236}">
                  <a16:creationId xmlns:a16="http://schemas.microsoft.com/office/drawing/2014/main" id="{43BA0EA6-C0A9-85D0-E302-5F612056012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944" b="89916" l="5859" r="96191">
                          <a14:foregroundMark x1="11523" y1="32913" x2="8594" y2="34874"/>
                          <a14:foregroundMark x1="5371" y1="43697" x2="5957" y2="56022"/>
                          <a14:foregroundMark x1="5957" y1="56022" x2="10254" y2="65966"/>
                          <a14:foregroundMark x1="10254" y1="65966" x2="13770" y2="67647"/>
                          <a14:foregroundMark x1="54297" y1="22129" x2="55957" y2="39356"/>
                          <a14:foregroundMark x1="78418" y1="24370" x2="78516" y2="44818"/>
                          <a14:foregroundMark x1="59961" y1="55882" x2="55273" y2="66947"/>
                          <a14:foregroundMark x1="55273" y1="66947" x2="55078" y2="73249"/>
                          <a14:foregroundMark x1="78418" y1="63445" x2="82715" y2="55462"/>
                          <a14:foregroundMark x1="82715" y1="55462" x2="85547" y2="54902"/>
                          <a14:foregroundMark x1="94141" y1="60644" x2="96191" y2="69608"/>
                          <a14:foregroundMark x1="94922" y1="47199" x2="94922" y2="4719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9260"/>
            <a:stretch/>
          </p:blipFill>
          <p:spPr bwMode="auto">
            <a:xfrm>
              <a:off x="4870726" y="305475"/>
              <a:ext cx="261988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New UKCA marking explained - IntelliHeat">
              <a:extLst>
                <a:ext uri="{FF2B5EF4-FFF2-40B4-BE49-F238E27FC236}">
                  <a16:creationId xmlns:a16="http://schemas.microsoft.com/office/drawing/2014/main" id="{5732FB92-194F-4008-2E68-CF254FFFF1E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944" b="89916" l="5859" r="96191">
                          <a14:foregroundMark x1="11523" y1="32913" x2="8594" y2="34874"/>
                          <a14:foregroundMark x1="5371" y1="43697" x2="5957" y2="56022"/>
                          <a14:foregroundMark x1="5957" y1="56022" x2="10254" y2="65966"/>
                          <a14:foregroundMark x1="10254" y1="65966" x2="13770" y2="67647"/>
                          <a14:foregroundMark x1="54297" y1="22129" x2="55957" y2="39356"/>
                          <a14:foregroundMark x1="78418" y1="24370" x2="78516" y2="44818"/>
                          <a14:foregroundMark x1="59961" y1="55882" x2="55273" y2="66947"/>
                          <a14:foregroundMark x1="55273" y1="66947" x2="55078" y2="73249"/>
                          <a14:foregroundMark x1="78418" y1="63445" x2="82715" y2="55462"/>
                          <a14:foregroundMark x1="82715" y1="55462" x2="85547" y2="54902"/>
                          <a14:foregroundMark x1="94141" y1="60644" x2="96191" y2="69608"/>
                          <a14:foregroundMark x1="94922" y1="47199" x2="94922" y2="4719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260"/>
            <a:stretch/>
          </p:blipFill>
          <p:spPr bwMode="auto">
            <a:xfrm>
              <a:off x="5223576" y="305475"/>
              <a:ext cx="261988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BDCCE90-D0A0-0416-5F54-B90A366B53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489" b="89489" l="9694" r="92551">
                          <a14:foregroundMark x1="10408" y1="17956" x2="10204" y2="20584"/>
                          <a14:foregroundMark x1="22959" y1="44526" x2="23265" y2="49343"/>
                          <a14:foregroundMark x1="37653" y1="48759" x2="37959" y2="53869"/>
                          <a14:foregroundMark x1="53469" y1="43942" x2="53980" y2="52263"/>
                          <a14:foregroundMark x1="71939" y1="42044" x2="71837" y2="47591"/>
                          <a14:foregroundMark x1="64490" y1="46569" x2="65816" y2="53431"/>
                          <a14:foregroundMark x1="54184" y1="40876" x2="54184" y2="41752"/>
                          <a14:foregroundMark x1="53878" y1="57080" x2="53878" y2="57080"/>
                          <a14:foregroundMark x1="54694" y1="53285" x2="54694" y2="56934"/>
                          <a14:foregroundMark x1="53571" y1="55912" x2="53367" y2="59854"/>
                          <a14:foregroundMark x1="92347" y1="21898" x2="91531" y2="27007"/>
                          <a14:foregroundMark x1="92347" y1="43212" x2="92347" y2="47883"/>
                          <a14:foregroundMark x1="92245" y1="51533" x2="92449" y2="56934"/>
                          <a14:foregroundMark x1="91837" y1="27007" x2="92041" y2="42920"/>
                          <a14:foregroundMark x1="38980" y1="12847" x2="62347" y2="12409"/>
                          <a14:foregroundMark x1="62347" y1="12409" x2="72347" y2="12409"/>
                          <a14:foregroundMark x1="10204" y1="18248" x2="11020" y2="33139"/>
                          <a14:foregroundMark x1="11020" y1="33139" x2="11429" y2="34161"/>
                          <a14:foregroundMark x1="11122" y1="12117" x2="13061" y2="11971"/>
                          <a14:foregroundMark x1="16735" y1="12117" x2="18367" y2="12117"/>
                          <a14:foregroundMark x1="23061" y1="11679" x2="24592" y2="11825"/>
                          <a14:foregroundMark x1="28265" y1="12263" x2="29796" y2="12117"/>
                          <a14:foregroundMark x1="33367" y1="12263" x2="33367" y2="12263"/>
                          <a14:foregroundMark x1="75510" y1="12409" x2="76735" y2="12263"/>
                          <a14:foregroundMark x1="82653" y1="12117" x2="83571" y2="12117"/>
                          <a14:foregroundMark x1="89490" y1="12409" x2="90816" y2="12409"/>
                          <a14:foregroundMark x1="91939" y1="62628" x2="91939" y2="67883"/>
                          <a14:foregroundMark x1="92245" y1="71971" x2="92653" y2="76496"/>
                          <a14:foregroundMark x1="91837" y1="82774" x2="91633" y2="84672"/>
                          <a14:foregroundMark x1="85102" y1="87591" x2="85102" y2="87591"/>
                          <a14:foregroundMark x1="80204" y1="87007" x2="81837" y2="86715"/>
                          <a14:foregroundMark x1="66633" y1="87299" x2="68571" y2="87299"/>
                          <a14:foregroundMark x1="54898" y1="86715" x2="59286" y2="86715"/>
                          <a14:foregroundMark x1="45204" y1="86861" x2="48673" y2="87007"/>
                          <a14:foregroundMark x1="34184" y1="87153" x2="38673" y2="87445"/>
                          <a14:foregroundMark x1="23367" y1="86861" x2="26224" y2="86861"/>
                          <a14:foregroundMark x1="10408" y1="85255" x2="12959" y2="87591"/>
                          <a14:foregroundMark x1="10612" y1="57372" x2="10306" y2="65693"/>
                          <a14:foregroundMark x1="9898" y1="37956" x2="9694" y2="43066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585971" y="325795"/>
              <a:ext cx="456895" cy="319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339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</TotalTime>
  <Words>5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勝志 増田</dc:creator>
  <cp:lastModifiedBy>勝志 増田</cp:lastModifiedBy>
  <cp:revision>3</cp:revision>
  <dcterms:created xsi:type="dcterms:W3CDTF">2023-11-08T08:22:28Z</dcterms:created>
  <dcterms:modified xsi:type="dcterms:W3CDTF">2023-11-08T09:01:14Z</dcterms:modified>
</cp:coreProperties>
</file>